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4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559F0BB-C517-47FB-76BF-E041BA884B42}" name="Jones, Kaylei, PSIA" initials="K." userId="S::Kaylei.Jones@psia.nm.gov::e29c987d-c0ba-46ea-a3e4-7f829d96db9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0FC3FFF-6D6D-4A35-B848-40606B7E12E0}" v="33" dt="2026-08-11T14:23:18.1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6" d="100"/>
          <a:sy n="116" d="100"/>
        </p:scale>
        <p:origin x="27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nes, Kaylei, PSIA" userId="e29c987d-c0ba-46ea-a3e4-7f829d96db99" providerId="ADAL" clId="{FF052A87-8C72-4216-9D00-35A1D4DDC610}"/>
    <pc:docChg chg="undo redo custSel modSld">
      <pc:chgData name="Jones, Kaylei, PSIA" userId="e29c987d-c0ba-46ea-a3e4-7f829d96db99" providerId="ADAL" clId="{FF052A87-8C72-4216-9D00-35A1D4DDC610}" dt="2026-08-11T20:00:57.411" v="695" actId="255"/>
      <pc:docMkLst>
        <pc:docMk/>
      </pc:docMkLst>
      <pc:sldChg chg="modSp mod">
        <pc:chgData name="Jones, Kaylei, PSIA" userId="e29c987d-c0ba-46ea-a3e4-7f829d96db99" providerId="ADAL" clId="{FF052A87-8C72-4216-9D00-35A1D4DDC610}" dt="2026-08-11T19:59:53.601" v="685" actId="2711"/>
        <pc:sldMkLst>
          <pc:docMk/>
          <pc:sldMk cId="0" sldId="257"/>
        </pc:sldMkLst>
        <pc:spChg chg="mod">
          <ac:chgData name="Jones, Kaylei, PSIA" userId="e29c987d-c0ba-46ea-a3e4-7f829d96db99" providerId="ADAL" clId="{FF052A87-8C72-4216-9D00-35A1D4DDC610}" dt="2026-08-11T19:59:53.601" v="685" actId="2711"/>
          <ac:spMkLst>
            <pc:docMk/>
            <pc:sldMk cId="0" sldId="257"/>
            <ac:spMk id="5" creationId="{00000000-0000-0000-0000-000000000000}"/>
          </ac:spMkLst>
        </pc:spChg>
        <pc:spChg chg="mod">
          <ac:chgData name="Jones, Kaylei, PSIA" userId="e29c987d-c0ba-46ea-a3e4-7f829d96db99" providerId="ADAL" clId="{FF052A87-8C72-4216-9D00-35A1D4DDC610}" dt="2026-07-23T20:53:41.984" v="81" actId="1076"/>
          <ac:spMkLst>
            <pc:docMk/>
            <pc:sldMk cId="0" sldId="257"/>
            <ac:spMk id="6" creationId="{00000000-0000-0000-0000-000000000000}"/>
          </ac:spMkLst>
        </pc:spChg>
      </pc:sldChg>
      <pc:sldChg chg="modSp mod">
        <pc:chgData name="Jones, Kaylei, PSIA" userId="e29c987d-c0ba-46ea-a3e4-7f829d96db99" providerId="ADAL" clId="{FF052A87-8C72-4216-9D00-35A1D4DDC610}" dt="2026-08-11T20:00:57.411" v="695" actId="255"/>
        <pc:sldMkLst>
          <pc:docMk/>
          <pc:sldMk cId="0" sldId="258"/>
        </pc:sldMkLst>
        <pc:spChg chg="mod">
          <ac:chgData name="Jones, Kaylei, PSIA" userId="e29c987d-c0ba-46ea-a3e4-7f829d96db99" providerId="ADAL" clId="{FF052A87-8C72-4216-9D00-35A1D4DDC610}" dt="2026-08-11T20:00:57.411" v="695" actId="255"/>
          <ac:spMkLst>
            <pc:docMk/>
            <pc:sldMk cId="0" sldId="258"/>
            <ac:spMk id="5" creationId="{00000000-0000-0000-0000-000000000000}"/>
          </ac:spMkLst>
        </pc:spChg>
        <pc:spChg chg="mod">
          <ac:chgData name="Jones, Kaylei, PSIA" userId="e29c987d-c0ba-46ea-a3e4-7f829d96db99" providerId="ADAL" clId="{FF052A87-8C72-4216-9D00-35A1D4DDC610}" dt="2026-08-11T20:00:27.997" v="691" actId="1076"/>
          <ac:spMkLst>
            <pc:docMk/>
            <pc:sldMk cId="0" sldId="258"/>
            <ac:spMk id="6" creationId="{00000000-0000-0000-0000-000000000000}"/>
          </ac:spMkLst>
        </pc:spChg>
        <pc:spChg chg="mod">
          <ac:chgData name="Jones, Kaylei, PSIA" userId="e29c987d-c0ba-46ea-a3e4-7f829d96db99" providerId="ADAL" clId="{FF052A87-8C72-4216-9D00-35A1D4DDC610}" dt="2026-08-11T20:00:30.118" v="692" actId="1076"/>
          <ac:spMkLst>
            <pc:docMk/>
            <pc:sldMk cId="0" sldId="258"/>
            <ac:spMk id="7" creationId="{373894A0-B869-6085-5027-F9C85C56576F}"/>
          </ac:spMkLst>
        </pc:spChg>
      </pc:sldChg>
      <pc:sldChg chg="modSp mod">
        <pc:chgData name="Jones, Kaylei, PSIA" userId="e29c987d-c0ba-46ea-a3e4-7f829d96db99" providerId="ADAL" clId="{FF052A87-8C72-4216-9D00-35A1D4DDC610}" dt="2026-08-11T20:00:37.412" v="693" actId="2711"/>
        <pc:sldMkLst>
          <pc:docMk/>
          <pc:sldMk cId="0" sldId="259"/>
        </pc:sldMkLst>
        <pc:spChg chg="mod">
          <ac:chgData name="Jones, Kaylei, PSIA" userId="e29c987d-c0ba-46ea-a3e4-7f829d96db99" providerId="ADAL" clId="{FF052A87-8C72-4216-9D00-35A1D4DDC610}" dt="2026-08-11T20:00:37.412" v="693" actId="2711"/>
          <ac:spMkLst>
            <pc:docMk/>
            <pc:sldMk cId="0" sldId="259"/>
            <ac:spMk id="5" creationId="{00000000-0000-0000-0000-000000000000}"/>
          </ac:spMkLst>
        </pc:spChg>
        <pc:spChg chg="mod">
          <ac:chgData name="Jones, Kaylei, PSIA" userId="e29c987d-c0ba-46ea-a3e4-7f829d96db99" providerId="ADAL" clId="{FF052A87-8C72-4216-9D00-35A1D4DDC610}" dt="2026-07-23T20:55:54.014" v="120" actId="1076"/>
          <ac:spMkLst>
            <pc:docMk/>
            <pc:sldMk cId="0" sldId="259"/>
            <ac:spMk id="6" creationId="{00000000-0000-0000-0000-000000000000}"/>
          </ac:spMkLst>
        </pc:spChg>
      </pc:sldChg>
      <pc:sldChg chg="addSp delSp modSp mod">
        <pc:chgData name="Jones, Kaylei, PSIA" userId="e29c987d-c0ba-46ea-a3e4-7f829d96db99" providerId="ADAL" clId="{FF052A87-8C72-4216-9D00-35A1D4DDC610}" dt="2026-07-23T20:56:41.154" v="144" actId="20577"/>
        <pc:sldMkLst>
          <pc:docMk/>
          <pc:sldMk cId="0" sldId="260"/>
        </pc:sldMkLst>
        <pc:spChg chg="add del mod">
          <ac:chgData name="Jones, Kaylei, PSIA" userId="e29c987d-c0ba-46ea-a3e4-7f829d96db99" providerId="ADAL" clId="{FF052A87-8C72-4216-9D00-35A1D4DDC610}" dt="2026-07-23T20:56:33.915" v="142" actId="1076"/>
          <ac:spMkLst>
            <pc:docMk/>
            <pc:sldMk cId="0" sldId="260"/>
            <ac:spMk id="5" creationId="{00000000-0000-0000-0000-000000000000}"/>
          </ac:spMkLst>
        </pc:spChg>
        <pc:spChg chg="mod">
          <ac:chgData name="Jones, Kaylei, PSIA" userId="e29c987d-c0ba-46ea-a3e4-7f829d96db99" providerId="ADAL" clId="{FF052A87-8C72-4216-9D00-35A1D4DDC610}" dt="2026-07-23T20:56:41.154" v="144" actId="20577"/>
          <ac:spMkLst>
            <pc:docMk/>
            <pc:sldMk cId="0" sldId="260"/>
            <ac:spMk id="6" creationId="{00000000-0000-0000-0000-000000000000}"/>
          </ac:spMkLst>
        </pc:spChg>
      </pc:sldChg>
      <pc:sldChg chg="addSp delSp modSp mod">
        <pc:chgData name="Jones, Kaylei, PSIA" userId="e29c987d-c0ba-46ea-a3e4-7f829d96db99" providerId="ADAL" clId="{FF052A87-8C72-4216-9D00-35A1D4DDC610}" dt="2026-08-11T19:20:59.554" v="682" actId="14100"/>
        <pc:sldMkLst>
          <pc:docMk/>
          <pc:sldMk cId="0" sldId="261"/>
        </pc:sldMkLst>
        <pc:spChg chg="mod">
          <ac:chgData name="Jones, Kaylei, PSIA" userId="e29c987d-c0ba-46ea-a3e4-7f829d96db99" providerId="ADAL" clId="{FF052A87-8C72-4216-9D00-35A1D4DDC610}" dt="2026-08-11T19:20:55.071" v="681" actId="1076"/>
          <ac:spMkLst>
            <pc:docMk/>
            <pc:sldMk cId="0" sldId="261"/>
            <ac:spMk id="5" creationId="{00000000-0000-0000-0000-000000000000}"/>
          </ac:spMkLst>
        </pc:spChg>
        <pc:spChg chg="add mod">
          <ac:chgData name="Jones, Kaylei, PSIA" userId="e29c987d-c0ba-46ea-a3e4-7f829d96db99" providerId="ADAL" clId="{FF052A87-8C72-4216-9D00-35A1D4DDC610}" dt="2026-07-23T21:04:03.048" v="201" actId="1037"/>
          <ac:spMkLst>
            <pc:docMk/>
            <pc:sldMk cId="0" sldId="261"/>
            <ac:spMk id="13" creationId="{B6B5DDE9-1C52-3956-90CD-22B38FA31957}"/>
          </ac:spMkLst>
        </pc:spChg>
        <pc:picChg chg="mod">
          <ac:chgData name="Jones, Kaylei, PSIA" userId="e29c987d-c0ba-46ea-a3e4-7f829d96db99" providerId="ADAL" clId="{FF052A87-8C72-4216-9D00-35A1D4DDC610}" dt="2026-08-11T15:11:26.059" v="662" actId="1362"/>
          <ac:picMkLst>
            <pc:docMk/>
            <pc:sldMk cId="0" sldId="261"/>
            <ac:picMk id="8" creationId="{EFAB6DC0-EC6A-97BB-A296-83FA28F18F85}"/>
          </ac:picMkLst>
        </pc:picChg>
        <pc:cxnChg chg="mod">
          <ac:chgData name="Jones, Kaylei, PSIA" userId="e29c987d-c0ba-46ea-a3e4-7f829d96db99" providerId="ADAL" clId="{FF052A87-8C72-4216-9D00-35A1D4DDC610}" dt="2026-08-11T19:20:59.554" v="682" actId="14100"/>
          <ac:cxnSpMkLst>
            <pc:docMk/>
            <pc:sldMk cId="0" sldId="261"/>
            <ac:cxnSpMk id="9" creationId="{E31AC306-6F37-6A19-B3C7-301B30D7B7AF}"/>
          </ac:cxnSpMkLst>
        </pc:cxnChg>
      </pc:sldChg>
      <pc:sldChg chg="addSp delSp modSp mod">
        <pc:chgData name="Jones, Kaylei, PSIA" userId="e29c987d-c0ba-46ea-a3e4-7f829d96db99" providerId="ADAL" clId="{FF052A87-8C72-4216-9D00-35A1D4DDC610}" dt="2026-08-11T15:11:30.809" v="663" actId="1362"/>
        <pc:sldMkLst>
          <pc:docMk/>
          <pc:sldMk cId="0" sldId="262"/>
        </pc:sldMkLst>
        <pc:spChg chg="mod">
          <ac:chgData name="Jones, Kaylei, PSIA" userId="e29c987d-c0ba-46ea-a3e4-7f829d96db99" providerId="ADAL" clId="{FF052A87-8C72-4216-9D00-35A1D4DDC610}" dt="2026-07-23T22:26:41.841" v="464" actId="14100"/>
          <ac:spMkLst>
            <pc:docMk/>
            <pc:sldMk cId="0" sldId="262"/>
            <ac:spMk id="5" creationId="{00000000-0000-0000-0000-000000000000}"/>
          </ac:spMkLst>
        </pc:spChg>
        <pc:spChg chg="mod">
          <ac:chgData name="Jones, Kaylei, PSIA" userId="e29c987d-c0ba-46ea-a3e4-7f829d96db99" providerId="ADAL" clId="{FF052A87-8C72-4216-9D00-35A1D4DDC610}" dt="2026-07-23T21:07:08.929" v="279" actId="14100"/>
          <ac:spMkLst>
            <pc:docMk/>
            <pc:sldMk cId="0" sldId="262"/>
            <ac:spMk id="6" creationId="{00000000-0000-0000-0000-000000000000}"/>
          </ac:spMkLst>
        </pc:spChg>
        <pc:spChg chg="add mod">
          <ac:chgData name="Jones, Kaylei, PSIA" userId="e29c987d-c0ba-46ea-a3e4-7f829d96db99" providerId="ADAL" clId="{FF052A87-8C72-4216-9D00-35A1D4DDC610}" dt="2026-07-23T21:06:54.189" v="277" actId="1076"/>
          <ac:spMkLst>
            <pc:docMk/>
            <pc:sldMk cId="0" sldId="262"/>
            <ac:spMk id="10" creationId="{D268EF77-9948-F1EF-67B7-A02946E2F132}"/>
          </ac:spMkLst>
        </pc:spChg>
        <pc:spChg chg="add mod">
          <ac:chgData name="Jones, Kaylei, PSIA" userId="e29c987d-c0ba-46ea-a3e4-7f829d96db99" providerId="ADAL" clId="{FF052A87-8C72-4216-9D00-35A1D4DDC610}" dt="2026-07-23T21:06:58.339" v="278" actId="1076"/>
          <ac:spMkLst>
            <pc:docMk/>
            <pc:sldMk cId="0" sldId="262"/>
            <ac:spMk id="13" creationId="{FDC3B38B-5457-AAB6-2E38-BAA5ECFE3DFD}"/>
          </ac:spMkLst>
        </pc:spChg>
        <pc:spChg chg="add mod">
          <ac:chgData name="Jones, Kaylei, PSIA" userId="e29c987d-c0ba-46ea-a3e4-7f829d96db99" providerId="ADAL" clId="{FF052A87-8C72-4216-9D00-35A1D4DDC610}" dt="2026-07-23T21:06:38.661" v="276" actId="1076"/>
          <ac:spMkLst>
            <pc:docMk/>
            <pc:sldMk cId="0" sldId="262"/>
            <ac:spMk id="15" creationId="{495E4186-E900-9DDC-1F2A-D50EEA64C1BD}"/>
          </ac:spMkLst>
        </pc:spChg>
        <pc:picChg chg="mod">
          <ac:chgData name="Jones, Kaylei, PSIA" userId="e29c987d-c0ba-46ea-a3e4-7f829d96db99" providerId="ADAL" clId="{FF052A87-8C72-4216-9D00-35A1D4DDC610}" dt="2026-08-11T15:11:30.809" v="663" actId="1362"/>
          <ac:picMkLst>
            <pc:docMk/>
            <pc:sldMk cId="0" sldId="262"/>
            <ac:picMk id="7" creationId="{A6FE2E9F-68E9-1784-AC9A-D4070B2AA463}"/>
          </ac:picMkLst>
        </pc:picChg>
      </pc:sldChg>
      <pc:sldChg chg="addSp delSp modSp mod">
        <pc:chgData name="Jones, Kaylei, PSIA" userId="e29c987d-c0ba-46ea-a3e4-7f829d96db99" providerId="ADAL" clId="{FF052A87-8C72-4216-9D00-35A1D4DDC610}" dt="2026-08-11T16:40:16.401" v="675" actId="1037"/>
        <pc:sldMkLst>
          <pc:docMk/>
          <pc:sldMk cId="0" sldId="263"/>
        </pc:sldMkLst>
        <pc:spChg chg="mod">
          <ac:chgData name="Jones, Kaylei, PSIA" userId="e29c987d-c0ba-46ea-a3e4-7f829d96db99" providerId="ADAL" clId="{FF052A87-8C72-4216-9D00-35A1D4DDC610}" dt="2026-07-23T22:26:51.313" v="466" actId="14100"/>
          <ac:spMkLst>
            <pc:docMk/>
            <pc:sldMk cId="0" sldId="263"/>
            <ac:spMk id="5" creationId="{00000000-0000-0000-0000-000000000000}"/>
          </ac:spMkLst>
        </pc:spChg>
        <pc:spChg chg="mod">
          <ac:chgData name="Jones, Kaylei, PSIA" userId="e29c987d-c0ba-46ea-a3e4-7f829d96db99" providerId="ADAL" clId="{FF052A87-8C72-4216-9D00-35A1D4DDC610}" dt="2026-07-23T21:11:07.122" v="307" actId="14100"/>
          <ac:spMkLst>
            <pc:docMk/>
            <pc:sldMk cId="0" sldId="263"/>
            <ac:spMk id="6" creationId="{00000000-0000-0000-0000-000000000000}"/>
          </ac:spMkLst>
        </pc:spChg>
        <pc:spChg chg="add mod">
          <ac:chgData name="Jones, Kaylei, PSIA" userId="e29c987d-c0ba-46ea-a3e4-7f829d96db99" providerId="ADAL" clId="{FF052A87-8C72-4216-9D00-35A1D4DDC610}" dt="2026-07-23T22:25:37.841" v="447" actId="1038"/>
          <ac:spMkLst>
            <pc:docMk/>
            <pc:sldMk cId="0" sldId="263"/>
            <ac:spMk id="9" creationId="{4C9C137A-E3FD-60BB-B477-A1F8E9191D94}"/>
          </ac:spMkLst>
        </pc:spChg>
        <pc:spChg chg="add mod">
          <ac:chgData name="Jones, Kaylei, PSIA" userId="e29c987d-c0ba-46ea-a3e4-7f829d96db99" providerId="ADAL" clId="{FF052A87-8C72-4216-9D00-35A1D4DDC610}" dt="2026-08-11T16:40:16.401" v="675" actId="1037"/>
          <ac:spMkLst>
            <pc:docMk/>
            <pc:sldMk cId="0" sldId="263"/>
            <ac:spMk id="12" creationId="{2C76D91E-0990-C67B-8101-D68C3B0FA02C}"/>
          </ac:spMkLst>
        </pc:spChg>
        <pc:spChg chg="add mod">
          <ac:chgData name="Jones, Kaylei, PSIA" userId="e29c987d-c0ba-46ea-a3e4-7f829d96db99" providerId="ADAL" clId="{FF052A87-8C72-4216-9D00-35A1D4DDC610}" dt="2026-07-23T22:25:43.155" v="460" actId="1038"/>
          <ac:spMkLst>
            <pc:docMk/>
            <pc:sldMk cId="0" sldId="263"/>
            <ac:spMk id="14" creationId="{4D97D6EE-34C9-567B-26C4-7CBE46A81F62}"/>
          </ac:spMkLst>
        </pc:spChg>
        <pc:spChg chg="add mod">
          <ac:chgData name="Jones, Kaylei, PSIA" userId="e29c987d-c0ba-46ea-a3e4-7f829d96db99" providerId="ADAL" clId="{FF052A87-8C72-4216-9D00-35A1D4DDC610}" dt="2026-07-23T22:25:37.841" v="447" actId="1038"/>
          <ac:spMkLst>
            <pc:docMk/>
            <pc:sldMk cId="0" sldId="263"/>
            <ac:spMk id="16" creationId="{8F2EA0FF-027E-FF98-91E5-60CE9CC9A573}"/>
          </ac:spMkLst>
        </pc:spChg>
        <pc:picChg chg="mod">
          <ac:chgData name="Jones, Kaylei, PSIA" userId="e29c987d-c0ba-46ea-a3e4-7f829d96db99" providerId="ADAL" clId="{FF052A87-8C72-4216-9D00-35A1D4DDC610}" dt="2026-08-11T15:11:33.807" v="664" actId="1362"/>
          <ac:picMkLst>
            <pc:docMk/>
            <pc:sldMk cId="0" sldId="263"/>
            <ac:picMk id="7" creationId="{1EBF9B7D-BBE6-AB0B-45A8-80CCC6C96102}"/>
          </ac:picMkLst>
        </pc:picChg>
      </pc:sldChg>
      <pc:sldChg chg="modSp mod">
        <pc:chgData name="Jones, Kaylei, PSIA" userId="e29c987d-c0ba-46ea-a3e4-7f829d96db99" providerId="ADAL" clId="{FF052A87-8C72-4216-9D00-35A1D4DDC610}" dt="2026-08-11T19:35:23.087" v="683" actId="20577"/>
        <pc:sldMkLst>
          <pc:docMk/>
          <pc:sldMk cId="0" sldId="264"/>
        </pc:sldMkLst>
        <pc:spChg chg="mod">
          <ac:chgData name="Jones, Kaylei, PSIA" userId="e29c987d-c0ba-46ea-a3e4-7f829d96db99" providerId="ADAL" clId="{FF052A87-8C72-4216-9D00-35A1D4DDC610}" dt="2026-08-11T19:35:23.087" v="683" actId="20577"/>
          <ac:spMkLst>
            <pc:docMk/>
            <pc:sldMk cId="0" sldId="264"/>
            <ac:spMk id="5" creationId="{00000000-0000-0000-0000-000000000000}"/>
          </ac:spMkLst>
        </pc:spChg>
        <pc:spChg chg="mod">
          <ac:chgData name="Jones, Kaylei, PSIA" userId="e29c987d-c0ba-46ea-a3e4-7f829d96db99" providerId="ADAL" clId="{FF052A87-8C72-4216-9D00-35A1D4DDC610}" dt="2026-08-11T17:29:50.888" v="678" actId="1076"/>
          <ac:spMkLst>
            <pc:docMk/>
            <pc:sldMk cId="0" sldId="264"/>
            <ac:spMk id="6" creationId="{00000000-0000-0000-0000-000000000000}"/>
          </ac:spMkLst>
        </pc:spChg>
      </pc:sldChg>
      <pc:sldChg chg="modSp mod">
        <pc:chgData name="Jones, Kaylei, PSIA" userId="e29c987d-c0ba-46ea-a3e4-7f829d96db99" providerId="ADAL" clId="{FF052A87-8C72-4216-9D00-35A1D4DDC610}" dt="2026-07-23T21:31:51.367" v="333" actId="2711"/>
        <pc:sldMkLst>
          <pc:docMk/>
          <pc:sldMk cId="0" sldId="265"/>
        </pc:sldMkLst>
        <pc:spChg chg="mod">
          <ac:chgData name="Jones, Kaylei, PSIA" userId="e29c987d-c0ba-46ea-a3e4-7f829d96db99" providerId="ADAL" clId="{FF052A87-8C72-4216-9D00-35A1D4DDC610}" dt="2026-07-23T21:31:51.367" v="333" actId="2711"/>
          <ac:spMkLst>
            <pc:docMk/>
            <pc:sldMk cId="0" sldId="265"/>
            <ac:spMk id="5" creationId="{00000000-0000-0000-0000-000000000000}"/>
          </ac:spMkLst>
        </pc:spChg>
      </pc:sldChg>
      <pc:sldChg chg="addSp delSp modSp mod">
        <pc:chgData name="Jones, Kaylei, PSIA" userId="e29c987d-c0ba-46ea-a3e4-7f829d96db99" providerId="ADAL" clId="{FF052A87-8C72-4216-9D00-35A1D4DDC610}" dt="2026-07-23T22:27:25.836" v="485" actId="1038"/>
        <pc:sldMkLst>
          <pc:docMk/>
          <pc:sldMk cId="895095233" sldId="266"/>
        </pc:sldMkLst>
        <pc:spChg chg="mod">
          <ac:chgData name="Jones, Kaylei, PSIA" userId="e29c987d-c0ba-46ea-a3e4-7f829d96db99" providerId="ADAL" clId="{FF052A87-8C72-4216-9D00-35A1D4DDC610}" dt="2026-07-23T21:54:53.721" v="391" actId="1076"/>
          <ac:spMkLst>
            <pc:docMk/>
            <pc:sldMk cId="895095233" sldId="266"/>
            <ac:spMk id="6" creationId="{70233BAA-2DC9-9A6A-15C9-4B4836FADD86}"/>
          </ac:spMkLst>
        </pc:spChg>
        <pc:picChg chg="mod">
          <ac:chgData name="Jones, Kaylei, PSIA" userId="e29c987d-c0ba-46ea-a3e4-7f829d96db99" providerId="ADAL" clId="{FF052A87-8C72-4216-9D00-35A1D4DDC610}" dt="2026-07-23T22:27:23.848" v="475" actId="1038"/>
          <ac:picMkLst>
            <pc:docMk/>
            <pc:sldMk cId="895095233" sldId="266"/>
            <ac:picMk id="7" creationId="{DA30B46E-4A72-AD5C-47FD-F12704519933}"/>
          </ac:picMkLst>
        </pc:picChg>
        <pc:picChg chg="add mod ord">
          <ac:chgData name="Jones, Kaylei, PSIA" userId="e29c987d-c0ba-46ea-a3e4-7f829d96db99" providerId="ADAL" clId="{FF052A87-8C72-4216-9D00-35A1D4DDC610}" dt="2026-07-23T22:27:25.836" v="485" actId="1038"/>
          <ac:picMkLst>
            <pc:docMk/>
            <pc:sldMk cId="895095233" sldId="266"/>
            <ac:picMk id="17" creationId="{BE1E3FD6-79F9-5FF1-2A41-E7D617E529DC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3EA22E-49E7-4757-9A87-B9EE33A31D0F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92FC9A-8E0F-47F5-B9D2-9B960CA13B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837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92FC9A-8E0F-47F5-B9D2-9B960CA13BF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9544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nmpsia.com/index.html" TargetMode="External"/><Relationship Id="rId2" Type="http://schemas.openxmlformats.org/officeDocument/2006/relationships/hyperlink" Target="https://nmpsia.com/employer-trainings.html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1966271"/>
            <a:ext cx="1085782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000" b="1">
                <a:solidFill>
                  <a:srgbClr val="00539B"/>
                </a:solidFill>
                <a:latin typeface="Aptos"/>
              </a:defRPr>
            </a:pPr>
            <a:r>
              <a:rPr sz="4000" dirty="0"/>
              <a:t>Employer </a:t>
            </a:r>
            <a:r>
              <a:rPr sz="4000" dirty="0" err="1"/>
              <a:t>MyBenefits</a:t>
            </a:r>
            <a:r>
              <a:rPr sz="4000" dirty="0"/>
              <a:t> Portal Tutoria</a:t>
            </a:r>
            <a:r>
              <a:rPr lang="en-US" sz="4000" dirty="0"/>
              <a:t>l</a:t>
            </a:r>
            <a:endParaRPr sz="4000" dirty="0"/>
          </a:p>
          <a:p>
            <a:pPr algn="ctr">
              <a:defRPr sz="2400"/>
            </a:pPr>
            <a:r>
              <a:rPr lang="en-US" sz="4000" dirty="0"/>
              <a:t>NEW HIRE- Basic Life Only (Single Entry)</a:t>
            </a:r>
            <a:endParaRPr sz="4000" dirty="0"/>
          </a:p>
        </p:txBody>
      </p:sp>
      <p:pic>
        <p:nvPicPr>
          <p:cNvPr id="5" name="Picture 4" descr="A logo with blue text&#10;&#10;Description automatically generated">
            <a:extLst>
              <a:ext uri="{FF2B5EF4-FFF2-40B4-BE49-F238E27FC236}">
                <a16:creationId xmlns:a16="http://schemas.microsoft.com/office/drawing/2014/main" id="{A6761ECA-79B0-D981-C770-5CD50DF271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184" y="5015620"/>
            <a:ext cx="2942965" cy="174098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6A557F1-935F-B4E0-2F58-CF04144EF9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8484" y="5314384"/>
            <a:ext cx="2574447" cy="119028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274320" y="45720"/>
            <a:ext cx="8229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t>Common Errors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784080" y="45720"/>
            <a:ext cx="870751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rPr lang="en-US" dirty="0"/>
              <a:t>10</a:t>
            </a:r>
            <a:r>
              <a:rPr dirty="0"/>
              <a:t> of 1</a:t>
            </a:r>
            <a:r>
              <a:rPr lang="en-US" dirty="0"/>
              <a:t>1</a:t>
            </a:r>
            <a:endParaRPr dirty="0"/>
          </a:p>
        </p:txBody>
      </p:sp>
      <p:sp>
        <p:nvSpPr>
          <p:cNvPr id="5" name="Rounded Rectangle 4"/>
          <p:cNvSpPr/>
          <p:nvPr/>
        </p:nvSpPr>
        <p:spPr>
          <a:xfrm>
            <a:off x="534017" y="1846301"/>
            <a:ext cx="7561923" cy="4216748"/>
          </a:xfrm>
          <a:prstGeom prst="roundRect">
            <a:avLst/>
          </a:prstGeom>
          <a:solidFill>
            <a:srgbClr val="F5F8F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000" b="1" dirty="0">
                <a:solidFill>
                  <a:schemeClr val="tx1"/>
                </a:solidFill>
              </a:rPr>
              <a:t>Invalid Effective Date</a:t>
            </a:r>
            <a:r>
              <a:rPr lang="en-US" sz="2000" dirty="0">
                <a:solidFill>
                  <a:schemeClr val="tx1"/>
                </a:solidFill>
              </a:rPr>
              <a:t> –  Verify the effective date is correct and meets NMPSIA eligibility requirements before submitting the transaction.</a:t>
            </a:r>
          </a:p>
          <a:p>
            <a:r>
              <a:rPr lang="en-US" sz="2000" b="1" dirty="0">
                <a:solidFill>
                  <a:schemeClr val="tx1"/>
                </a:solidFill>
              </a:rPr>
              <a:t>Authentication code expired</a:t>
            </a:r>
            <a:r>
              <a:rPr lang="en-US" sz="2000" dirty="0">
                <a:solidFill>
                  <a:schemeClr val="tx1"/>
                </a:solidFill>
              </a:rPr>
              <a:t> – Request a new Multi-Factor Authentication (MFA) code and sign in again. </a:t>
            </a:r>
            <a:endParaRPr lang="en-US" sz="2000" b="1" dirty="0">
              <a:solidFill>
                <a:schemeClr val="tx1"/>
              </a:solidFill>
            </a:endParaRPr>
          </a:p>
          <a:p>
            <a:r>
              <a:rPr lang="en-US" sz="2000" b="1" dirty="0">
                <a:solidFill>
                  <a:schemeClr val="tx1"/>
                </a:solidFill>
              </a:rPr>
              <a:t>Session timed out</a:t>
            </a:r>
            <a:r>
              <a:rPr lang="en-US" sz="2000" dirty="0">
                <a:solidFill>
                  <a:schemeClr val="tx1"/>
                </a:solidFill>
              </a:rPr>
              <a:t> – Log back into the Employer Portal and restart your request. 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000" b="1" dirty="0">
                <a:solidFill>
                  <a:schemeClr val="tx1"/>
                </a:solidFill>
              </a:rPr>
              <a:t>Missing Required Information </a:t>
            </a:r>
            <a:r>
              <a:rPr lang="en-US" sz="2000" dirty="0">
                <a:solidFill>
                  <a:schemeClr val="tx1"/>
                </a:solidFill>
              </a:rPr>
              <a:t>– Make sure all required fields are complete.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244223" y="822960"/>
            <a:ext cx="3413760" cy="2194560"/>
          </a:xfrm>
          <a:prstGeom prst="roundRect">
            <a:avLst/>
          </a:prstGeom>
          <a:solidFill>
            <a:srgbClr val="FFFFFF"/>
          </a:solidFill>
          <a:ln>
            <a:solidFill>
              <a:srgbClr val="00875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00875F"/>
                </a:solidFill>
              </a:defRPr>
            </a:pPr>
            <a:r>
              <a:rPr dirty="0"/>
              <a:t>Helpful Tip</a:t>
            </a:r>
          </a:p>
          <a:p>
            <a:pPr>
              <a:defRPr sz="1800">
                <a:solidFill>
                  <a:srgbClr val="464646"/>
                </a:solidFill>
                <a:latin typeface="Aptos"/>
              </a:defRPr>
            </a:pPr>
            <a:r>
              <a:rPr lang="en-US" dirty="0">
                <a:solidFill>
                  <a:srgbClr val="464646"/>
                </a:solidFill>
                <a:latin typeface="Aptos"/>
              </a:rPr>
              <a:t>If an error continues, contact your EASI Edu Administrative Representative.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274320" y="45720"/>
            <a:ext cx="8229600" cy="36576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t>Need Assistance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784080" y="45720"/>
            <a:ext cx="870751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t>1</a:t>
            </a:r>
            <a:r>
              <a:rPr lang="en-US"/>
              <a:t>1</a:t>
            </a:r>
            <a:r>
              <a:t> </a:t>
            </a:r>
            <a:r>
              <a:rPr dirty="0"/>
              <a:t>of 1</a:t>
            </a:r>
            <a:r>
              <a:rPr lang="en-US" dirty="0"/>
              <a:t>1</a:t>
            </a:r>
            <a:endParaRPr dirty="0"/>
          </a:p>
        </p:txBody>
      </p:sp>
      <p:sp>
        <p:nvSpPr>
          <p:cNvPr id="5" name="Rounded Rectangle 4"/>
          <p:cNvSpPr/>
          <p:nvPr/>
        </p:nvSpPr>
        <p:spPr>
          <a:xfrm>
            <a:off x="365760" y="1756372"/>
            <a:ext cx="7772400" cy="4278668"/>
          </a:xfrm>
          <a:prstGeom prst="roundRect">
            <a:avLst/>
          </a:prstGeom>
          <a:solidFill>
            <a:srgbClr val="F5F8F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800" b="1" dirty="0">
                <a:solidFill>
                  <a:schemeClr val="tx1"/>
                </a:solidFill>
              </a:rPr>
              <a:t>Contact Us: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800" dirty="0">
                <a:solidFill>
                  <a:schemeClr val="tx1"/>
                </a:solidFill>
              </a:rPr>
              <a:t>EASI Edu 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800" dirty="0">
                <a:solidFill>
                  <a:schemeClr val="tx1"/>
                </a:solidFill>
              </a:rPr>
              <a:t>Phone: 1-800-233-3164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800" dirty="0">
                <a:solidFill>
                  <a:schemeClr val="tx1"/>
                </a:solidFill>
              </a:rPr>
              <a:t>Contact your assigned representative for portal assistance.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800" dirty="0">
                <a:solidFill>
                  <a:schemeClr val="tx1"/>
                </a:solidFill>
              </a:rPr>
              <a:t>Or 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800" dirty="0">
                <a:solidFill>
                  <a:schemeClr val="tx1"/>
                </a:solidFill>
              </a:rPr>
              <a:t>NMPSIA Benefits Team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800" dirty="0">
                <a:solidFill>
                  <a:schemeClr val="tx1"/>
                </a:solidFill>
              </a:rPr>
              <a:t>Phone: 1-800-548-3724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412480" y="822960"/>
            <a:ext cx="3108960" cy="2194560"/>
          </a:xfrm>
          <a:prstGeom prst="roundRect">
            <a:avLst/>
          </a:prstGeom>
          <a:solidFill>
            <a:srgbClr val="FFFFFF"/>
          </a:solidFill>
          <a:ln>
            <a:solidFill>
              <a:srgbClr val="00875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  <a:defRPr sz="1800"/>
            </a:pPr>
            <a:r>
              <a:rPr lang="en-US" sz="2400" b="1" dirty="0">
                <a:solidFill>
                  <a:schemeClr val="tx1"/>
                </a:solidFill>
              </a:rPr>
              <a:t>Thank you for supporting your employees!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274320" y="45720"/>
            <a:ext cx="2524922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rPr dirty="0"/>
              <a:t>Before </a:t>
            </a:r>
            <a:r>
              <a:rPr lang="en-US" dirty="0"/>
              <a:t>You </a:t>
            </a:r>
            <a:r>
              <a:rPr dirty="0"/>
              <a:t>Begin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784080" y="45720"/>
            <a:ext cx="766557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rPr dirty="0"/>
              <a:t>2 of 1</a:t>
            </a:r>
            <a:r>
              <a:rPr lang="en-US" dirty="0"/>
              <a:t>1</a:t>
            </a:r>
            <a:endParaRPr dirty="0"/>
          </a:p>
        </p:txBody>
      </p:sp>
      <p:sp>
        <p:nvSpPr>
          <p:cNvPr id="5" name="Rounded Rectangle 4"/>
          <p:cNvSpPr/>
          <p:nvPr/>
        </p:nvSpPr>
        <p:spPr>
          <a:xfrm>
            <a:off x="365760" y="1530418"/>
            <a:ext cx="7772400" cy="4504622"/>
          </a:xfrm>
          <a:prstGeom prst="roundRect">
            <a:avLst/>
          </a:prstGeom>
          <a:solidFill>
            <a:srgbClr val="F5F8F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400" dirty="0">
                <a:solidFill>
                  <a:schemeClr val="tx1"/>
                </a:solidFill>
              </a:rPr>
              <a:t>Before adding employees to Basic Life coverage, please review the following information:</a:t>
            </a:r>
          </a:p>
          <a:p>
            <a:pPr marL="342900" indent="-3429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200">
                <a:latin typeface="Aptos"/>
              </a:defRPr>
            </a:pPr>
            <a:r>
              <a:rPr lang="en-US" sz="2400" dirty="0">
                <a:solidFill>
                  <a:schemeClr val="tx1"/>
                </a:solidFill>
              </a:rPr>
              <a:t>New Hire – Basic Life transactions can be entered any time during the year.</a:t>
            </a:r>
          </a:p>
          <a:p>
            <a:pPr marL="342900" indent="-3429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200">
                <a:latin typeface="Aptos"/>
              </a:defRPr>
            </a:pPr>
            <a:r>
              <a:rPr lang="en-US" sz="2400" dirty="0">
                <a:solidFill>
                  <a:schemeClr val="tx1"/>
                </a:solidFill>
              </a:rPr>
              <a:t>Coverage is effective the first day of the month following the employee's hire date and should coincide with payroll deductions.</a:t>
            </a:r>
          </a:p>
          <a:p>
            <a:pPr marL="342900" indent="-3429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200">
                <a:latin typeface="Aptos"/>
              </a:defRPr>
            </a:pPr>
            <a:r>
              <a:rPr lang="en-US" sz="2400" dirty="0">
                <a:solidFill>
                  <a:schemeClr val="tx1"/>
                </a:solidFill>
              </a:rPr>
              <a:t>Retroactive effective dates cannot be entered online.</a:t>
            </a:r>
          </a:p>
          <a:p>
            <a:pPr marL="342900" indent="-3429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200">
                <a:latin typeface="Aptos"/>
              </a:defRPr>
            </a:pPr>
            <a:r>
              <a:rPr lang="en-US" sz="2400" dirty="0">
                <a:solidFill>
                  <a:schemeClr val="tx1"/>
                </a:solidFill>
              </a:rPr>
              <a:t>Complete one transaction at a time.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269142" y="921642"/>
            <a:ext cx="3557098" cy="2194560"/>
          </a:xfrm>
          <a:prstGeom prst="roundRect">
            <a:avLst/>
          </a:prstGeom>
          <a:solidFill>
            <a:srgbClr val="FFFFFF"/>
          </a:solidFill>
          <a:ln>
            <a:solidFill>
              <a:srgbClr val="00875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00875F"/>
                </a:solidFill>
              </a:defRPr>
            </a:pPr>
            <a:r>
              <a:rPr dirty="0"/>
              <a:t>Helpful Tip</a:t>
            </a:r>
          </a:p>
          <a:p>
            <a:pPr>
              <a:spcAft>
                <a:spcPts val="600"/>
              </a:spcAft>
              <a:defRPr sz="1800"/>
            </a:pPr>
            <a:r>
              <a:rPr lang="en-US" dirty="0">
                <a:solidFill>
                  <a:srgbClr val="464646"/>
                </a:solidFill>
              </a:rPr>
              <a:t>Gather all employee information before starting. Having everything ready will make the upload process faster and help prevent errors.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3" name="TextBox 2"/>
          <p:cNvSpPr txBox="1"/>
          <p:nvPr/>
        </p:nvSpPr>
        <p:spPr>
          <a:xfrm>
            <a:off x="274320" y="45720"/>
            <a:ext cx="8229600" cy="36576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t>Before You Begin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784080" y="45720"/>
            <a:ext cx="766557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rPr dirty="0"/>
              <a:t>3 of 1</a:t>
            </a:r>
            <a:r>
              <a:rPr lang="en-US" dirty="0"/>
              <a:t>1</a:t>
            </a:r>
            <a:endParaRPr dirty="0"/>
          </a:p>
        </p:txBody>
      </p:sp>
      <p:sp>
        <p:nvSpPr>
          <p:cNvPr id="5" name="Rounded Rectangle 4"/>
          <p:cNvSpPr/>
          <p:nvPr/>
        </p:nvSpPr>
        <p:spPr>
          <a:xfrm>
            <a:off x="365760" y="925521"/>
            <a:ext cx="7772400" cy="5303520"/>
          </a:xfrm>
          <a:prstGeom prst="roundRect">
            <a:avLst/>
          </a:prstGeom>
          <a:solidFill>
            <a:srgbClr val="F5F8F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700">
                <a:solidFill>
                  <a:srgbClr val="505050"/>
                </a:solidFill>
                <a:latin typeface="Aptos"/>
              </a:defRPr>
            </a:pPr>
            <a:r>
              <a:rPr lang="en-US" sz="1600" b="1" dirty="0">
                <a:solidFill>
                  <a:schemeClr val="tx1"/>
                </a:solidFill>
              </a:rPr>
              <a:t>You must be logged into the NMPSIA </a:t>
            </a:r>
            <a:r>
              <a:rPr lang="en-US" sz="1600" b="1" dirty="0" err="1">
                <a:solidFill>
                  <a:schemeClr val="tx1"/>
                </a:solidFill>
              </a:rPr>
              <a:t>MyBenefits</a:t>
            </a:r>
            <a:r>
              <a:rPr lang="en-US" sz="1600" b="1" dirty="0">
                <a:solidFill>
                  <a:schemeClr val="tx1"/>
                </a:solidFill>
              </a:rPr>
              <a:t> Portal before </a:t>
            </a:r>
          </a:p>
          <a:p>
            <a:pPr algn="ctr">
              <a:defRPr sz="1700">
                <a:solidFill>
                  <a:srgbClr val="505050"/>
                </a:solidFill>
                <a:latin typeface="Aptos"/>
              </a:defRPr>
            </a:pPr>
            <a:r>
              <a:rPr lang="en-US" sz="1600" b="1" dirty="0">
                <a:solidFill>
                  <a:schemeClr val="tx1"/>
                </a:solidFill>
              </a:rPr>
              <a:t>completing this tutorial.</a:t>
            </a:r>
          </a:p>
          <a:p>
            <a:pPr algn="ctr">
              <a:defRPr sz="2100" b="1">
                <a:solidFill>
                  <a:srgbClr val="00539B"/>
                </a:solidFill>
              </a:defRPr>
            </a:pPr>
            <a:endParaRPr lang="en-US" sz="1600" dirty="0">
              <a:solidFill>
                <a:schemeClr val="tx1"/>
              </a:solidFill>
            </a:endParaRPr>
          </a:p>
          <a:p>
            <a:pPr algn="ctr">
              <a:defRPr sz="1700">
                <a:solidFill>
                  <a:srgbClr val="505050"/>
                </a:solidFill>
                <a:latin typeface="Aptos"/>
              </a:defRPr>
            </a:pPr>
            <a:r>
              <a:rPr lang="en-US" sz="1600" dirty="0">
                <a:solidFill>
                  <a:schemeClr val="tx1"/>
                </a:solidFill>
              </a:rPr>
              <a:t>If you are a new user, forgot your password, or experience login issues, please refer to the Employee Login Tutorial </a:t>
            </a:r>
            <a:r>
              <a:rPr lang="en-US" sz="1600" dirty="0">
                <a:solidFill>
                  <a:srgbClr val="7030A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https://nmpsia.com/employer-trainings.html </a:t>
            </a:r>
            <a:r>
              <a:rPr lang="en-US" sz="1600" dirty="0">
                <a:solidFill>
                  <a:schemeClr val="tx1"/>
                </a:solidFill>
              </a:rPr>
              <a:t>for complete step-by-step instructions.</a:t>
            </a:r>
          </a:p>
          <a:p>
            <a:pPr algn="ctr">
              <a:defRPr sz="1700">
                <a:solidFill>
                  <a:srgbClr val="505050"/>
                </a:solidFill>
                <a:latin typeface="Aptos"/>
              </a:defRPr>
            </a:pPr>
            <a:endParaRPr lang="en-US" sz="1600" dirty="0">
              <a:solidFill>
                <a:schemeClr val="tx1"/>
              </a:solidFill>
            </a:endParaRPr>
          </a:p>
          <a:p>
            <a:pPr algn="ctr">
              <a:defRPr sz="2100" b="1">
                <a:solidFill>
                  <a:srgbClr val="00539B"/>
                </a:solidFill>
              </a:defRPr>
            </a:pPr>
            <a:r>
              <a:rPr lang="en-US" sz="1600" dirty="0">
                <a:solidFill>
                  <a:schemeClr val="tx1"/>
                </a:solidFill>
              </a:rPr>
              <a:t>Important Reminders</a:t>
            </a:r>
          </a:p>
          <a:p>
            <a:pPr algn="ctr">
              <a:defRPr sz="1700">
                <a:solidFill>
                  <a:srgbClr val="505050"/>
                </a:solidFill>
                <a:latin typeface="Aptos"/>
              </a:defRPr>
            </a:pPr>
            <a:r>
              <a:rPr lang="en-US" sz="1600" dirty="0">
                <a:solidFill>
                  <a:schemeClr val="tx1"/>
                </a:solidFill>
              </a:rPr>
              <a:t>• MFA codes expire after 5 minutes.</a:t>
            </a:r>
            <a:br>
              <a:rPr lang="en-US" sz="1600" dirty="0">
                <a:solidFill>
                  <a:schemeClr val="tx1"/>
                </a:solidFill>
              </a:rPr>
            </a:br>
            <a:r>
              <a:rPr lang="en-US" sz="1600" dirty="0">
                <a:solidFill>
                  <a:schemeClr val="tx1"/>
                </a:solidFill>
              </a:rPr>
              <a:t>• Use the email associated with your NMPSIA benefits.</a:t>
            </a:r>
            <a:br>
              <a:rPr lang="en-US" sz="1600" dirty="0">
                <a:solidFill>
                  <a:schemeClr val="tx1"/>
                </a:solidFill>
              </a:rPr>
            </a:br>
            <a:r>
              <a:rPr lang="en-US" sz="1600" dirty="0">
                <a:solidFill>
                  <a:schemeClr val="tx1"/>
                </a:solidFill>
              </a:rPr>
              <a:t>• Check your Spam or Junk folder if you do not receive your code.</a:t>
            </a:r>
          </a:p>
          <a:p>
            <a:pPr algn="ctr">
              <a:defRPr sz="1700">
                <a:solidFill>
                  <a:srgbClr val="505050"/>
                </a:solidFill>
                <a:latin typeface="Aptos"/>
              </a:defRPr>
            </a:pPr>
            <a:endParaRPr lang="en-US" sz="1600" dirty="0">
              <a:solidFill>
                <a:schemeClr val="tx1"/>
              </a:solidFill>
            </a:endParaRPr>
          </a:p>
          <a:p>
            <a:pPr algn="ctr"/>
            <a:endParaRPr lang="en-US" sz="1600" dirty="0">
              <a:solidFill>
                <a:schemeClr val="tx1"/>
              </a:solidFill>
            </a:endParaRPr>
          </a:p>
          <a:p>
            <a:pPr algn="ctr"/>
            <a:r>
              <a:rPr lang="en-US" sz="1600" b="1" dirty="0">
                <a:solidFill>
                  <a:schemeClr val="tx1"/>
                </a:solidFill>
              </a:rPr>
              <a:t>Need help logging in?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Please refer to the Employer Login Tutorial before continuing.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The Employer Login Tutorial includes: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✔ First-Time Login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✔ Password Assistance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✔ MFA Verification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✔ Common Login  Errors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✔ Account Assistance</a:t>
            </a:r>
            <a:endParaRPr sz="1600" dirty="0"/>
          </a:p>
        </p:txBody>
      </p:sp>
      <p:sp>
        <p:nvSpPr>
          <p:cNvPr id="6" name="Rounded Rectangle 5"/>
          <p:cNvSpPr/>
          <p:nvPr/>
        </p:nvSpPr>
        <p:spPr>
          <a:xfrm>
            <a:off x="8412480" y="783043"/>
            <a:ext cx="3277012" cy="1787162"/>
          </a:xfrm>
          <a:prstGeom prst="roundRect">
            <a:avLst/>
          </a:prstGeom>
          <a:solidFill>
            <a:srgbClr val="FFFFFF"/>
          </a:solidFill>
          <a:ln>
            <a:solidFill>
              <a:srgbClr val="00875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00875F"/>
                </a:solidFill>
              </a:defRPr>
            </a:pPr>
            <a:r>
              <a:rPr dirty="0"/>
              <a:t>Helpful Tip</a:t>
            </a:r>
            <a:endParaRPr lang="en-US" dirty="0"/>
          </a:p>
          <a:p>
            <a:pPr>
              <a:defRPr sz="1800">
                <a:solidFill>
                  <a:srgbClr val="464646"/>
                </a:solidFill>
                <a:latin typeface="Aptos"/>
              </a:defRPr>
            </a:pPr>
            <a:r>
              <a:rPr lang="en-US" dirty="0">
                <a:solidFill>
                  <a:srgbClr val="464646"/>
                </a:solidFill>
              </a:rPr>
              <a:t>Bookmark the Employer Portal login page for quicker access in the future.</a:t>
            </a:r>
            <a:endParaRPr dirty="0"/>
          </a:p>
        </p:txBody>
      </p:sp>
      <p:sp>
        <p:nvSpPr>
          <p:cNvPr id="7" name="Rounded Rectangle 3">
            <a:extLst>
              <a:ext uri="{FF2B5EF4-FFF2-40B4-BE49-F238E27FC236}">
                <a16:creationId xmlns:a16="http://schemas.microsoft.com/office/drawing/2014/main" id="{373894A0-B869-6085-5027-F9C85C56576F}"/>
              </a:ext>
            </a:extLst>
          </p:cNvPr>
          <p:cNvSpPr/>
          <p:nvPr/>
        </p:nvSpPr>
        <p:spPr>
          <a:xfrm>
            <a:off x="8587946" y="2863957"/>
            <a:ext cx="2926080" cy="3572950"/>
          </a:xfrm>
          <a:prstGeom prst="roundRect">
            <a:avLst/>
          </a:prstGeom>
          <a:solidFill>
            <a:srgbClr val="F5F8FC"/>
          </a:solidFill>
          <a:ln>
            <a:solidFill>
              <a:srgbClr val="00539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000" b="1">
                <a:latin typeface="Aptos"/>
              </a:defRPr>
            </a:pPr>
            <a:r>
              <a:rPr sz="1400" dirty="0">
                <a:solidFill>
                  <a:schemeClr val="tx1"/>
                </a:solidFill>
              </a:rPr>
              <a:t>Go to </a:t>
            </a:r>
            <a:r>
              <a:rPr sz="1400" dirty="0">
                <a:solidFill>
                  <a:srgbClr val="7030A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NMPSIA.com</a:t>
            </a:r>
            <a:endParaRPr sz="1400" dirty="0">
              <a:solidFill>
                <a:srgbClr val="7030A0"/>
              </a:solidFill>
            </a:endParaRPr>
          </a:p>
          <a:p>
            <a:pPr algn="ctr">
              <a:defRPr sz="2000">
                <a:latin typeface="Aptos"/>
              </a:defRPr>
            </a:pPr>
            <a:r>
              <a:rPr sz="1400" dirty="0">
                <a:solidFill>
                  <a:schemeClr val="tx1"/>
                </a:solidFill>
              </a:rPr>
              <a:t>↓</a:t>
            </a:r>
            <a:br>
              <a:rPr sz="1400" dirty="0">
                <a:solidFill>
                  <a:schemeClr val="tx1"/>
                </a:solidFill>
              </a:rPr>
            </a:br>
            <a:r>
              <a:rPr sz="1400" dirty="0">
                <a:solidFill>
                  <a:schemeClr val="tx1"/>
                </a:solidFill>
              </a:rPr>
              <a:t>Benefits Portal Login</a:t>
            </a:r>
          </a:p>
          <a:p>
            <a:pPr algn="ctr">
              <a:defRPr sz="2000">
                <a:latin typeface="Aptos"/>
              </a:defRPr>
            </a:pPr>
            <a:r>
              <a:rPr sz="1400" dirty="0">
                <a:solidFill>
                  <a:schemeClr val="tx1"/>
                </a:solidFill>
              </a:rPr>
              <a:t>↓</a:t>
            </a:r>
            <a:endParaRPr lang="en-US" sz="1400" dirty="0">
              <a:solidFill>
                <a:schemeClr val="tx1"/>
              </a:solidFill>
            </a:endParaRPr>
          </a:p>
          <a:p>
            <a:pPr algn="ctr">
              <a:defRPr sz="2000">
                <a:latin typeface="Aptos"/>
              </a:defRPr>
            </a:pPr>
            <a:r>
              <a:rPr lang="en-US" sz="1400" dirty="0">
                <a:solidFill>
                  <a:schemeClr val="tx1"/>
                </a:solidFill>
              </a:rPr>
              <a:t>Select Employer</a:t>
            </a:r>
            <a:br>
              <a:rPr sz="1400" dirty="0">
                <a:solidFill>
                  <a:schemeClr val="tx1"/>
                </a:solidFill>
              </a:rPr>
            </a:br>
            <a:r>
              <a:rPr lang="en-US" sz="1400" dirty="0">
                <a:solidFill>
                  <a:schemeClr val="tx1"/>
                </a:solidFill>
              </a:rPr>
              <a:t>↓</a:t>
            </a:r>
          </a:p>
          <a:p>
            <a:pPr algn="ctr">
              <a:defRPr sz="2000">
                <a:latin typeface="Aptos"/>
              </a:defRPr>
            </a:pPr>
            <a:r>
              <a:rPr sz="1400" dirty="0">
                <a:solidFill>
                  <a:schemeClr val="tx1"/>
                </a:solidFill>
              </a:rPr>
              <a:t>Enter </a:t>
            </a:r>
            <a:r>
              <a:rPr lang="en-US" sz="1400" dirty="0">
                <a:solidFill>
                  <a:schemeClr val="tx1"/>
                </a:solidFill>
              </a:rPr>
              <a:t>District ID</a:t>
            </a:r>
          </a:p>
          <a:p>
            <a:pPr algn="ctr">
              <a:defRPr sz="2000">
                <a:latin typeface="Aptos"/>
              </a:defRPr>
            </a:pPr>
            <a:r>
              <a:rPr lang="en-US" sz="1400" dirty="0">
                <a:solidFill>
                  <a:schemeClr val="tx1"/>
                </a:solidFill>
              </a:rPr>
              <a:t>↓</a:t>
            </a:r>
          </a:p>
          <a:p>
            <a:pPr algn="ctr">
              <a:defRPr sz="2000">
                <a:latin typeface="Aptos"/>
              </a:defRPr>
            </a:pPr>
            <a:r>
              <a:rPr lang="en-US" sz="1400" dirty="0">
                <a:solidFill>
                  <a:schemeClr val="tx1"/>
                </a:solidFill>
              </a:rPr>
              <a:t>Select Representative</a:t>
            </a:r>
            <a:endParaRPr sz="1400" dirty="0">
              <a:solidFill>
                <a:schemeClr val="tx1"/>
              </a:solidFill>
            </a:endParaRPr>
          </a:p>
          <a:p>
            <a:pPr algn="ctr">
              <a:defRPr sz="2000">
                <a:latin typeface="Aptos"/>
              </a:defRPr>
            </a:pPr>
            <a:r>
              <a:rPr sz="1400" dirty="0">
                <a:solidFill>
                  <a:schemeClr val="tx1"/>
                </a:solidFill>
              </a:rPr>
              <a:t>↓</a:t>
            </a:r>
            <a:br>
              <a:rPr sz="1400" dirty="0">
                <a:solidFill>
                  <a:schemeClr val="tx1"/>
                </a:solidFill>
              </a:rPr>
            </a:br>
            <a:r>
              <a:rPr sz="1400" dirty="0">
                <a:solidFill>
                  <a:schemeClr val="tx1"/>
                </a:solidFill>
              </a:rPr>
              <a:t>Enter Password</a:t>
            </a:r>
          </a:p>
          <a:p>
            <a:pPr algn="ctr">
              <a:defRPr sz="2000">
                <a:latin typeface="Aptos"/>
              </a:defRPr>
            </a:pPr>
            <a:r>
              <a:rPr sz="1400" dirty="0">
                <a:solidFill>
                  <a:schemeClr val="tx1"/>
                </a:solidFill>
              </a:rPr>
              <a:t>↓</a:t>
            </a:r>
            <a:br>
              <a:rPr sz="1400" dirty="0">
                <a:solidFill>
                  <a:schemeClr val="tx1"/>
                </a:solidFill>
              </a:rPr>
            </a:br>
            <a:r>
              <a:rPr lang="en-US" sz="1400" dirty="0">
                <a:solidFill>
                  <a:schemeClr val="tx1"/>
                </a:solidFill>
              </a:rPr>
              <a:t>Complete MFA Verification</a:t>
            </a:r>
            <a:endParaRPr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274320" y="45720"/>
            <a:ext cx="8229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t>What You'll Need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784080" y="45720"/>
            <a:ext cx="766557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rPr dirty="0"/>
              <a:t>4 of 1</a:t>
            </a:r>
            <a:r>
              <a:rPr lang="en-US" dirty="0"/>
              <a:t>1</a:t>
            </a:r>
            <a:endParaRPr dirty="0"/>
          </a:p>
        </p:txBody>
      </p:sp>
      <p:sp>
        <p:nvSpPr>
          <p:cNvPr id="5" name="Rounded Rectangle 4"/>
          <p:cNvSpPr/>
          <p:nvPr/>
        </p:nvSpPr>
        <p:spPr>
          <a:xfrm>
            <a:off x="901219" y="1674467"/>
            <a:ext cx="6750264" cy="4148298"/>
          </a:xfrm>
          <a:prstGeom prst="roundRect">
            <a:avLst/>
          </a:prstGeom>
          <a:solidFill>
            <a:srgbClr val="F5F8F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400" dirty="0">
                <a:solidFill>
                  <a:schemeClr val="tx1"/>
                </a:solidFill>
              </a:rPr>
              <a:t>Before beginning, have the following information available: </a:t>
            </a:r>
          </a:p>
          <a:p>
            <a:pPr marL="342900" indent="-3429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200">
                <a:latin typeface="Aptos"/>
              </a:defRPr>
            </a:pPr>
            <a:r>
              <a:rPr lang="en-US" sz="2400" dirty="0">
                <a:solidFill>
                  <a:schemeClr val="tx1"/>
                </a:solidFill>
              </a:rPr>
              <a:t>District ID</a:t>
            </a:r>
          </a:p>
          <a:p>
            <a:pPr marL="342900" indent="-3429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200">
                <a:latin typeface="Aptos"/>
              </a:defRPr>
            </a:pPr>
            <a:r>
              <a:rPr lang="en-US" sz="2400" dirty="0">
                <a:solidFill>
                  <a:schemeClr val="tx1"/>
                </a:solidFill>
              </a:rPr>
              <a:t>Your login credentials</a:t>
            </a:r>
          </a:p>
          <a:p>
            <a:pPr marL="342900" indent="-3429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200">
                <a:latin typeface="Aptos"/>
              </a:defRPr>
            </a:pPr>
            <a:r>
              <a:rPr lang="en-US" sz="2400" dirty="0">
                <a:solidFill>
                  <a:schemeClr val="tx1"/>
                </a:solidFill>
              </a:rPr>
              <a:t>Access to your authentication email</a:t>
            </a:r>
          </a:p>
          <a:p>
            <a:pPr marL="342900" indent="-3429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200">
                <a:latin typeface="Aptos"/>
              </a:defRPr>
            </a:pPr>
            <a:r>
              <a:rPr lang="en-US" sz="2400" dirty="0">
                <a:solidFill>
                  <a:schemeClr val="tx1"/>
                </a:solidFill>
              </a:rPr>
              <a:t>Employee Demographics</a:t>
            </a:r>
          </a:p>
          <a:p>
            <a:pPr marL="342900" indent="-3429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200">
                <a:latin typeface="Aptos"/>
              </a:defRPr>
            </a:pPr>
            <a:r>
              <a:rPr lang="en-US" sz="2400" dirty="0">
                <a:solidFill>
                  <a:schemeClr val="tx1"/>
                </a:solidFill>
              </a:rPr>
              <a:t>Employee Salary, Hire Date, Job Title, and Number of Hours</a:t>
            </a:r>
            <a:endParaRPr sz="2400" dirty="0"/>
          </a:p>
        </p:txBody>
      </p:sp>
      <p:sp>
        <p:nvSpPr>
          <p:cNvPr id="6" name="Rounded Rectangle 5"/>
          <p:cNvSpPr/>
          <p:nvPr/>
        </p:nvSpPr>
        <p:spPr>
          <a:xfrm>
            <a:off x="7947867" y="1064330"/>
            <a:ext cx="3342914" cy="1860104"/>
          </a:xfrm>
          <a:prstGeom prst="roundRect">
            <a:avLst/>
          </a:prstGeom>
          <a:solidFill>
            <a:srgbClr val="FFFFFF"/>
          </a:solidFill>
          <a:ln>
            <a:solidFill>
              <a:srgbClr val="00875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00875F"/>
                </a:solidFill>
              </a:defRPr>
            </a:pPr>
            <a:r>
              <a:rPr dirty="0"/>
              <a:t>Helpful Tip</a:t>
            </a:r>
          </a:p>
          <a:p>
            <a:pPr>
              <a:defRPr sz="1800">
                <a:solidFill>
                  <a:srgbClr val="464646"/>
                </a:solidFill>
                <a:latin typeface="Aptos"/>
              </a:defRPr>
            </a:pPr>
            <a:r>
              <a:rPr dirty="0">
                <a:solidFill>
                  <a:srgbClr val="464646"/>
                </a:solidFill>
                <a:latin typeface="Aptos"/>
              </a:rPr>
              <a:t>Verify</a:t>
            </a:r>
            <a:r>
              <a:rPr lang="en-US" dirty="0">
                <a:solidFill>
                  <a:srgbClr val="464646"/>
                </a:solidFill>
                <a:latin typeface="Aptos"/>
              </a:rPr>
              <a:t> you have </a:t>
            </a:r>
            <a:r>
              <a:rPr dirty="0">
                <a:solidFill>
                  <a:srgbClr val="464646"/>
                </a:solidFill>
                <a:latin typeface="Aptos"/>
              </a:rPr>
              <a:t>all information before beginning.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274320" y="45720"/>
            <a:ext cx="8229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t>Transaction Overview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784080" y="45720"/>
            <a:ext cx="766557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rPr dirty="0"/>
              <a:t>5 of 1</a:t>
            </a:r>
            <a:r>
              <a:rPr lang="en-US" dirty="0"/>
              <a:t>1</a:t>
            </a:r>
            <a:endParaRPr dirty="0"/>
          </a:p>
        </p:txBody>
      </p:sp>
      <p:sp>
        <p:nvSpPr>
          <p:cNvPr id="5" name="Rounded Rectangle 4"/>
          <p:cNvSpPr/>
          <p:nvPr/>
        </p:nvSpPr>
        <p:spPr>
          <a:xfrm>
            <a:off x="365760" y="1872029"/>
            <a:ext cx="7772400" cy="3702867"/>
          </a:xfrm>
          <a:prstGeom prst="roundRect">
            <a:avLst/>
          </a:prstGeom>
          <a:solidFill>
            <a:srgbClr val="F5F8F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</a:rPr>
              <a:t>This tutorial will show you how to:</a:t>
            </a:r>
            <a:endParaRPr lang="en-US" sz="24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Enter all required employee information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Review the transaction for accuracy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Submit the transaction for processing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Verify that the transaction was successfully submitted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Understand what happens after submission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412480" y="822959"/>
            <a:ext cx="3252298" cy="2418181"/>
          </a:xfrm>
          <a:prstGeom prst="roundRect">
            <a:avLst/>
          </a:prstGeom>
          <a:solidFill>
            <a:srgbClr val="FFFFFF"/>
          </a:solidFill>
          <a:ln>
            <a:solidFill>
              <a:srgbClr val="00875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00875F"/>
                </a:solidFill>
              </a:defRPr>
            </a:pPr>
            <a:r>
              <a:rPr dirty="0"/>
              <a:t>Helpful Tip</a:t>
            </a:r>
            <a:endParaRPr lang="en-US" dirty="0"/>
          </a:p>
          <a:p>
            <a:r>
              <a:rPr lang="en-US" sz="1400" dirty="0">
                <a:solidFill>
                  <a:schemeClr val="tx1"/>
                </a:solidFill>
                <a:latin typeface="Aptos" panose="020B0004020202020204" pitchFamily="34" charset="0"/>
              </a:rPr>
              <a:t>Every Employer Portal transaction follows the same basic process:</a:t>
            </a:r>
            <a:br>
              <a:rPr lang="en-US" sz="1400" dirty="0">
                <a:solidFill>
                  <a:schemeClr val="tx1"/>
                </a:solidFill>
                <a:latin typeface="Aptos" panose="020B0004020202020204" pitchFamily="34" charset="0"/>
              </a:rPr>
            </a:br>
            <a:r>
              <a:rPr lang="en-US" sz="1400" b="1" dirty="0">
                <a:solidFill>
                  <a:schemeClr val="tx1"/>
                </a:solidFill>
                <a:latin typeface="Aptos" panose="020B0004020202020204" pitchFamily="34" charset="0"/>
              </a:rPr>
              <a:t>→ Enter → Review → Submit → Verify</a:t>
            </a:r>
            <a:endParaRPr lang="en-US" sz="14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r>
              <a:rPr lang="en-US" sz="1400" dirty="0">
                <a:solidFill>
                  <a:schemeClr val="tx1"/>
                </a:solidFill>
                <a:latin typeface="Aptos" panose="020B0004020202020204" pitchFamily="34" charset="0"/>
              </a:rPr>
              <a:t>Although each transaction may require different information, the overall process remains consistent throughout the Employer Portal.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274320" y="45720"/>
            <a:ext cx="8229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t>Step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784080" y="45720"/>
            <a:ext cx="766557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rPr dirty="0"/>
              <a:t>6 of 1</a:t>
            </a:r>
            <a:r>
              <a:rPr lang="en-US" dirty="0"/>
              <a:t>1</a:t>
            </a:r>
            <a:endParaRPr dirty="0"/>
          </a:p>
        </p:txBody>
      </p:sp>
      <p:sp>
        <p:nvSpPr>
          <p:cNvPr id="5" name="Rounded Rectangle 4"/>
          <p:cNvSpPr/>
          <p:nvPr/>
        </p:nvSpPr>
        <p:spPr>
          <a:xfrm>
            <a:off x="653974" y="1909531"/>
            <a:ext cx="4025118" cy="2194560"/>
          </a:xfrm>
          <a:prstGeom prst="roundRect">
            <a:avLst/>
          </a:prstGeom>
          <a:solidFill>
            <a:srgbClr val="F5F8F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>
              <a:lnSpc>
                <a:spcPct val="90000"/>
              </a:lnSpc>
              <a:spcAft>
                <a:spcPts val="600"/>
              </a:spcAft>
              <a:defRPr sz="2200">
                <a:latin typeface="Aptos"/>
              </a:defRPr>
            </a:pPr>
            <a:r>
              <a:rPr lang="en-US" sz="2400" dirty="0">
                <a:solidFill>
                  <a:schemeClr val="tx1"/>
                </a:solidFill>
              </a:rPr>
              <a:t>From the Home page</a:t>
            </a:r>
          </a:p>
          <a:p>
            <a:pPr marL="34290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200">
                <a:latin typeface="Aptos"/>
              </a:defRPr>
            </a:pPr>
            <a:r>
              <a:rPr lang="en-US" sz="2000" dirty="0">
                <a:solidFill>
                  <a:schemeClr val="tx1"/>
                </a:solidFill>
              </a:rPr>
              <a:t>Navigate to the </a:t>
            </a:r>
            <a:r>
              <a:rPr lang="en-US" sz="2000" b="1" dirty="0">
                <a:solidFill>
                  <a:schemeClr val="tx1"/>
                </a:solidFill>
              </a:rPr>
              <a:t>New Hire </a:t>
            </a:r>
            <a:r>
              <a:rPr lang="en-US" sz="2000" dirty="0">
                <a:solidFill>
                  <a:schemeClr val="tx1"/>
                </a:solidFill>
              </a:rPr>
              <a:t>tab.</a:t>
            </a:r>
          </a:p>
          <a:p>
            <a:pPr marL="34290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200">
                <a:latin typeface="Aptos"/>
              </a:defRPr>
            </a:pPr>
            <a:r>
              <a:rPr lang="en-US" sz="2000" dirty="0">
                <a:solidFill>
                  <a:schemeClr val="tx1"/>
                </a:solidFill>
              </a:rPr>
              <a:t>Choose Single New Hire.</a:t>
            </a:r>
            <a:endParaRPr lang="en-US" sz="2000" dirty="0">
              <a:solidFill>
                <a:schemeClr val="tx2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FAB6DC0-EC6A-97BB-A296-83FA28F18F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680" y="545720"/>
            <a:ext cx="6389346" cy="5957898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31AC306-6F37-6A19-B3C7-301B30D7B7AF}"/>
              </a:ext>
            </a:extLst>
          </p:cNvPr>
          <p:cNvCxnSpPr>
            <a:cxnSpLocks/>
          </p:cNvCxnSpPr>
          <p:nvPr/>
        </p:nvCxnSpPr>
        <p:spPr>
          <a:xfrm flipV="1">
            <a:off x="4389120" y="1260494"/>
            <a:ext cx="2111762" cy="199345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:a16="http://schemas.microsoft.com/office/drawing/2014/main" id="{B6B5DDE9-1C52-3956-90CD-22B38FA31957}"/>
              </a:ext>
            </a:extLst>
          </p:cNvPr>
          <p:cNvSpPr/>
          <p:nvPr/>
        </p:nvSpPr>
        <p:spPr>
          <a:xfrm>
            <a:off x="6385552" y="1351691"/>
            <a:ext cx="909859" cy="289711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274320" y="45720"/>
            <a:ext cx="8229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t>Step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784080" y="45720"/>
            <a:ext cx="766557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rPr dirty="0"/>
              <a:t>7 of 1</a:t>
            </a:r>
            <a:r>
              <a:rPr lang="en-US" dirty="0"/>
              <a:t>1</a:t>
            </a:r>
            <a:endParaRPr dirty="0"/>
          </a:p>
        </p:txBody>
      </p:sp>
      <p:sp>
        <p:nvSpPr>
          <p:cNvPr id="5" name="Rounded Rectangle 4"/>
          <p:cNvSpPr/>
          <p:nvPr/>
        </p:nvSpPr>
        <p:spPr>
          <a:xfrm>
            <a:off x="365760" y="1289167"/>
            <a:ext cx="4239191" cy="2194561"/>
          </a:xfrm>
          <a:prstGeom prst="roundRect">
            <a:avLst/>
          </a:prstGeom>
          <a:solidFill>
            <a:srgbClr val="F5F8F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defTabSz="9144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  <a:defRPr sz="2200">
                <a:latin typeface="Aptos"/>
              </a:defRPr>
            </a:pPr>
            <a:r>
              <a:rPr lang="en-US" sz="2000" dirty="0">
                <a:solidFill>
                  <a:schemeClr val="tx1"/>
                </a:solidFill>
              </a:rPr>
              <a:t>Enter the employee’s Social Security Number (SSN).</a:t>
            </a:r>
          </a:p>
          <a:p>
            <a:pPr marL="457200" indent="-457200" defTabSz="9144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  <a:defRPr sz="2200">
                <a:latin typeface="Aptos"/>
              </a:defRPr>
            </a:pPr>
            <a:r>
              <a:rPr lang="en-US" sz="2000" dirty="0">
                <a:solidFill>
                  <a:schemeClr val="tx1"/>
                </a:solidFill>
              </a:rPr>
              <a:t>Enter Basic Life Effective Date.</a:t>
            </a:r>
          </a:p>
          <a:p>
            <a:pPr marL="457200" indent="-457200" defTabSz="9144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  <a:defRPr sz="2200">
                <a:latin typeface="Aptos"/>
              </a:defRPr>
            </a:pPr>
            <a:r>
              <a:rPr lang="en-US" sz="2000" dirty="0">
                <a:solidFill>
                  <a:schemeClr val="tx1"/>
                </a:solidFill>
              </a:rPr>
              <a:t>Select </a:t>
            </a:r>
            <a:r>
              <a:rPr lang="en-US" sz="2000" b="1" dirty="0">
                <a:solidFill>
                  <a:schemeClr val="tx1"/>
                </a:solidFill>
              </a:rPr>
              <a:t>Search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079173" y="3692909"/>
            <a:ext cx="2825562" cy="2194560"/>
          </a:xfrm>
          <a:prstGeom prst="roundRect">
            <a:avLst/>
          </a:prstGeom>
          <a:solidFill>
            <a:srgbClr val="FFFFFF"/>
          </a:solidFill>
          <a:ln>
            <a:solidFill>
              <a:srgbClr val="00875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00875F"/>
                </a:solidFill>
              </a:defRPr>
            </a:pPr>
            <a:r>
              <a:rPr dirty="0"/>
              <a:t>Helpful Tip</a:t>
            </a:r>
          </a:p>
          <a:p>
            <a:pPr>
              <a:defRPr sz="1800">
                <a:solidFill>
                  <a:srgbClr val="464646"/>
                </a:solidFill>
                <a:latin typeface="Aptos"/>
              </a:defRPr>
            </a:pPr>
            <a:r>
              <a:rPr lang="en-US" dirty="0">
                <a:solidFill>
                  <a:srgbClr val="464646"/>
                </a:solidFill>
                <a:latin typeface="Aptos"/>
              </a:rPr>
              <a:t>Effective date must be the first of the following month from date of hire</a:t>
            </a:r>
            <a:r>
              <a:rPr dirty="0">
                <a:solidFill>
                  <a:srgbClr val="464646"/>
                </a:solidFill>
                <a:latin typeface="Aptos"/>
              </a:rPr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6FE2E9F-68E9-1784-AC9A-D4070B2AA4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1345" y="678097"/>
            <a:ext cx="6955284" cy="550180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268EF77-9948-F1EF-67B7-A02946E2F132}"/>
              </a:ext>
            </a:extLst>
          </p:cNvPr>
          <p:cNvSpPr txBox="1"/>
          <p:nvPr/>
        </p:nvSpPr>
        <p:spPr>
          <a:xfrm>
            <a:off x="6095847" y="4881377"/>
            <a:ext cx="540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DC3B38B-5457-AAB6-2E38-BAA5ECFE3DFD}"/>
              </a:ext>
            </a:extLst>
          </p:cNvPr>
          <p:cNvSpPr txBox="1"/>
          <p:nvPr/>
        </p:nvSpPr>
        <p:spPr>
          <a:xfrm>
            <a:off x="7963428" y="4881377"/>
            <a:ext cx="540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5E4186-E900-9DDC-1F2A-D50EEA64C1BD}"/>
              </a:ext>
            </a:extLst>
          </p:cNvPr>
          <p:cNvSpPr txBox="1"/>
          <p:nvPr/>
        </p:nvSpPr>
        <p:spPr>
          <a:xfrm>
            <a:off x="10572335" y="4605523"/>
            <a:ext cx="540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274320" y="45720"/>
            <a:ext cx="8229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t>Step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784080" y="45720"/>
            <a:ext cx="766557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rPr dirty="0"/>
              <a:t>8 of 1</a:t>
            </a:r>
            <a:r>
              <a:rPr lang="en-US" dirty="0"/>
              <a:t>1</a:t>
            </a:r>
            <a:endParaRPr dirty="0"/>
          </a:p>
        </p:txBody>
      </p:sp>
      <p:sp>
        <p:nvSpPr>
          <p:cNvPr id="5" name="Rounded Rectangle 4"/>
          <p:cNvSpPr/>
          <p:nvPr/>
        </p:nvSpPr>
        <p:spPr>
          <a:xfrm>
            <a:off x="238896" y="1238252"/>
            <a:ext cx="4506099" cy="2035887"/>
          </a:xfrm>
          <a:prstGeom prst="roundRect">
            <a:avLst/>
          </a:prstGeom>
          <a:solidFill>
            <a:srgbClr val="F5F8F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defTabSz="9144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  <a:defRPr sz="2200">
                <a:latin typeface="Aptos"/>
              </a:defRPr>
            </a:pPr>
            <a:r>
              <a:rPr lang="en-US" sz="2000" dirty="0">
                <a:solidFill>
                  <a:schemeClr val="tx1"/>
                </a:solidFill>
              </a:rPr>
              <a:t>Enter employee information. Make sure to complete </a:t>
            </a:r>
            <a:r>
              <a:rPr lang="en-US" sz="2000" u="sng" dirty="0">
                <a:solidFill>
                  <a:schemeClr val="tx1"/>
                </a:solidFill>
              </a:rPr>
              <a:t>all</a:t>
            </a:r>
            <a:r>
              <a:rPr lang="en-US" sz="2000" dirty="0">
                <a:solidFill>
                  <a:schemeClr val="tx1"/>
                </a:solidFill>
              </a:rPr>
              <a:t> required fields.</a:t>
            </a:r>
          </a:p>
          <a:p>
            <a:pPr marL="457200" indent="-457200" defTabSz="9144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  <a:defRPr sz="2200">
                <a:latin typeface="Aptos"/>
              </a:defRPr>
            </a:pPr>
            <a:r>
              <a:rPr lang="en-US" sz="2000" dirty="0">
                <a:solidFill>
                  <a:schemeClr val="tx1"/>
                </a:solidFill>
              </a:rPr>
              <a:t>Select </a:t>
            </a:r>
            <a:r>
              <a:rPr lang="en-US" sz="2000" b="1" dirty="0">
                <a:solidFill>
                  <a:schemeClr val="tx1"/>
                </a:solidFill>
              </a:rPr>
              <a:t>Submit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47367" y="4155541"/>
            <a:ext cx="2926709" cy="1737112"/>
          </a:xfrm>
          <a:prstGeom prst="roundRect">
            <a:avLst/>
          </a:prstGeom>
          <a:solidFill>
            <a:srgbClr val="FFFFFF"/>
          </a:solidFill>
          <a:ln>
            <a:solidFill>
              <a:srgbClr val="00875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00875F"/>
                </a:solidFill>
              </a:defRPr>
            </a:pPr>
            <a:r>
              <a:rPr dirty="0"/>
              <a:t>Helpful Tip</a:t>
            </a:r>
          </a:p>
          <a:p>
            <a:pPr>
              <a:defRPr sz="1800">
                <a:solidFill>
                  <a:srgbClr val="464646"/>
                </a:solidFill>
                <a:latin typeface="Aptos"/>
              </a:defRPr>
            </a:pPr>
            <a:r>
              <a:rPr dirty="0">
                <a:solidFill>
                  <a:srgbClr val="464646"/>
                </a:solidFill>
                <a:latin typeface="Aptos"/>
              </a:rPr>
              <a:t>Review all information</a:t>
            </a:r>
            <a:r>
              <a:rPr lang="en-US" dirty="0">
                <a:solidFill>
                  <a:srgbClr val="464646"/>
                </a:solidFill>
                <a:latin typeface="Aptos"/>
              </a:rPr>
              <a:t> is correct</a:t>
            </a:r>
            <a:r>
              <a:rPr dirty="0">
                <a:solidFill>
                  <a:srgbClr val="464646"/>
                </a:solidFill>
                <a:latin typeface="Aptos"/>
              </a:rPr>
              <a:t> before submitting.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EBF9B7D-BBE6-AB0B-45A8-80CCC6C961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3576" y="731519"/>
            <a:ext cx="6899528" cy="575076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C9C137A-E3FD-60BB-B477-A1F8E9191D94}"/>
              </a:ext>
            </a:extLst>
          </p:cNvPr>
          <p:cNvSpPr/>
          <p:nvPr/>
        </p:nvSpPr>
        <p:spPr>
          <a:xfrm>
            <a:off x="5140412" y="2224216"/>
            <a:ext cx="6697362" cy="310566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C76D91E-0990-C67B-8101-D68C3B0FA02C}"/>
              </a:ext>
            </a:extLst>
          </p:cNvPr>
          <p:cNvSpPr/>
          <p:nvPr/>
        </p:nvSpPr>
        <p:spPr>
          <a:xfrm>
            <a:off x="10948086" y="5482281"/>
            <a:ext cx="873212" cy="38305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D97D6EE-34C9-567B-26C4-7CBE46A81F62}"/>
              </a:ext>
            </a:extLst>
          </p:cNvPr>
          <p:cNvSpPr txBox="1"/>
          <p:nvPr/>
        </p:nvSpPr>
        <p:spPr>
          <a:xfrm>
            <a:off x="4674062" y="3505658"/>
            <a:ext cx="540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F2EA0FF-027E-FF98-91E5-60CE9CC9A573}"/>
              </a:ext>
            </a:extLst>
          </p:cNvPr>
          <p:cNvSpPr txBox="1"/>
          <p:nvPr/>
        </p:nvSpPr>
        <p:spPr>
          <a:xfrm>
            <a:off x="10488637" y="5481368"/>
            <a:ext cx="540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214319-BC17-CCFB-E705-87F4514FA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BE1E3FD6-79F9-5FF1-2A41-E7D617E529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189" y="1933023"/>
            <a:ext cx="6786099" cy="149597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B2A8054-9E5C-ACEC-82AD-F85EDCB9DADC}"/>
              </a:ext>
            </a:extLst>
          </p:cNvPr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E73CB36-A29A-F2F1-094C-1ACF84F9AD08}"/>
              </a:ext>
            </a:extLst>
          </p:cNvPr>
          <p:cNvSpPr txBox="1"/>
          <p:nvPr/>
        </p:nvSpPr>
        <p:spPr>
          <a:xfrm>
            <a:off x="274320" y="45720"/>
            <a:ext cx="2590261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  <a:latin typeface="Aptos"/>
              </a:defRPr>
            </a:pPr>
            <a:r>
              <a:rPr lang="en-US" dirty="0"/>
              <a:t>After Submission</a:t>
            </a:r>
            <a:endParaRPr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5111EF-80E7-F016-4C19-C20B9B1CFB25}"/>
              </a:ext>
            </a:extLst>
          </p:cNvPr>
          <p:cNvSpPr txBox="1"/>
          <p:nvPr/>
        </p:nvSpPr>
        <p:spPr>
          <a:xfrm>
            <a:off x="9784080" y="45720"/>
            <a:ext cx="766557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rPr dirty="0"/>
              <a:t>9 of 1</a:t>
            </a:r>
            <a:r>
              <a:rPr lang="en-US" dirty="0"/>
              <a:t>1</a:t>
            </a:r>
            <a:endParaRPr dirty="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70233BAA-2DC9-9A6A-15C9-4B4836FADD86}"/>
              </a:ext>
            </a:extLst>
          </p:cNvPr>
          <p:cNvSpPr/>
          <p:nvPr/>
        </p:nvSpPr>
        <p:spPr>
          <a:xfrm>
            <a:off x="2121977" y="3920845"/>
            <a:ext cx="2770239" cy="2194560"/>
          </a:xfrm>
          <a:prstGeom prst="roundRect">
            <a:avLst/>
          </a:prstGeom>
          <a:solidFill>
            <a:srgbClr val="FFFFFF"/>
          </a:solidFill>
          <a:ln>
            <a:solidFill>
              <a:srgbClr val="00875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00875F"/>
                </a:solidFill>
              </a:defRPr>
            </a:pPr>
            <a:r>
              <a:rPr dirty="0"/>
              <a:t>Helpful Tip</a:t>
            </a:r>
            <a:endParaRPr lang="en-US" dirty="0"/>
          </a:p>
          <a:p>
            <a:pPr>
              <a:defRPr sz="1800">
                <a:solidFill>
                  <a:srgbClr val="464646"/>
                </a:solidFill>
                <a:latin typeface="Aptos"/>
              </a:defRPr>
            </a:pPr>
            <a:r>
              <a:rPr lang="en-US" dirty="0">
                <a:solidFill>
                  <a:srgbClr val="464646"/>
                </a:solidFill>
                <a:latin typeface="Aptos"/>
              </a:rPr>
              <a:t>Verify all information is correct, distribute to employee or print for employee file if needed.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DA30B46E-4A72-AD5C-47FD-F127045199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56" b="-1"/>
          <a:stretch>
            <a:fillRect/>
          </a:stretch>
        </p:blipFill>
        <p:spPr bwMode="auto">
          <a:xfrm>
            <a:off x="7056668" y="764732"/>
            <a:ext cx="4775872" cy="586754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50952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04aa6bf4-d436-426f-bfa4-04b7a70e60ff}" enabled="0" method="" siteId="{04aa6bf4-d436-426f-bfa4-04b7a70e60f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505</TotalTime>
  <Words>664</Words>
  <Application>Microsoft Office PowerPoint</Application>
  <PresentationFormat>Widescreen</PresentationFormat>
  <Paragraphs>108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Aptos</vt:lpstr>
      <vt:lpstr>Arial</vt:lpstr>
      <vt:lpstr>Calibri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Martinez, Leslie, PSIA</dc:creator>
  <cp:keywords/>
  <dc:description>generated using python-pptx</dc:description>
  <cp:lastModifiedBy>Jones, Kaylei, PSIA</cp:lastModifiedBy>
  <cp:revision>8</cp:revision>
  <dcterms:created xsi:type="dcterms:W3CDTF">2013-01-27T09:14:16Z</dcterms:created>
  <dcterms:modified xsi:type="dcterms:W3CDTF">2026-08-11T20:01:04Z</dcterms:modified>
  <cp:category/>
</cp:coreProperties>
</file>